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3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61" r:id="rId12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ABA3122-65D4-4939-9C83-8AD576542538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6BAFFF-9825-4BE1-89AD-3D3FFB90AD01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85288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E52C244D-4D52-41D4-8A35-B1A6751F176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3012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B75BCF0-ADF2-4F68-A57B-F319B650976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54490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723E84-B6C0-4720-A59F-35AD63DA7E7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58809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8797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022D31D-B97C-483B-9CB3-C9FE8384EA9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92346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7DFA57A-513A-4569-99CD-BC9AE08CDCF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96576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C8EC21B-D280-41D2-BA28-167BB9F01B3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69884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4BCD3C0-1F5B-4A39-BF2D-0A0FF691444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2013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F6E6B28-559D-432F-A551-B79A474E4FD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28773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5959408-E9A6-421E-BB78-2B9621ACB4D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67557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3FCD45C-5789-446C-AE5D-2BADCE72FD1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07947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, you are the God who saves me;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I entreat you night and day.</a:t>
            </a:r>
            <a:endParaRPr lang="en-NZ" dirty="0"/>
          </a:p>
          <a:p>
            <a:r>
              <a:rPr lang="en-GB" dirty="0"/>
              <a:t>	May my pleading come before you;</a:t>
            </a:r>
            <a:endParaRPr lang="en-NZ" dirty="0"/>
          </a:p>
          <a:p>
            <a:r>
              <a:rPr lang="en-GB" dirty="0"/>
              <a:t>		turn your ear to me, I pray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88]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10.</a:t>
            </a:r>
            <a:r>
              <a:rPr lang="en-NZ" altLang="en-US" dirty="0" smtClean="0"/>
              <a:t>	</a:t>
            </a:r>
            <a:r>
              <a:rPr lang="en-GB" dirty="0"/>
              <a:t>Your fierce anger has engulfed me;</a:t>
            </a:r>
            <a:endParaRPr lang="en-NZ" dirty="0"/>
          </a:p>
          <a:p>
            <a:r>
              <a:rPr lang="en-GB" dirty="0"/>
              <a:t>		by your terrors I am crushed.</a:t>
            </a:r>
            <a:endParaRPr lang="en-NZ" dirty="0"/>
          </a:p>
          <a:p>
            <a:r>
              <a:rPr lang="en-GB" dirty="0"/>
              <a:t>	All day long they overwhelm me;</a:t>
            </a:r>
            <a:endParaRPr lang="en-NZ" dirty="0"/>
          </a:p>
          <a:p>
            <a:r>
              <a:rPr lang="en-GB" dirty="0"/>
              <a:t>		over me the flood has rushed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71161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11.</a:t>
            </a:r>
            <a:r>
              <a:rPr lang="en-NZ" altLang="en-US" dirty="0" smtClean="0"/>
              <a:t>	</a:t>
            </a:r>
            <a:r>
              <a:rPr lang="en-GB" dirty="0"/>
              <a:t>You have taken my companions</a:t>
            </a:r>
            <a:endParaRPr lang="en-NZ" dirty="0"/>
          </a:p>
          <a:p>
            <a:r>
              <a:rPr lang="en-GB" dirty="0"/>
              <a:t>		and my loved ones far from me.</a:t>
            </a:r>
            <a:endParaRPr lang="en-NZ" dirty="0"/>
          </a:p>
          <a:p>
            <a:r>
              <a:rPr lang="en-GB" dirty="0"/>
              <a:t>	Now my closest friend is darkness;</a:t>
            </a:r>
            <a:endParaRPr lang="en-NZ" dirty="0"/>
          </a:p>
          <a:p>
            <a:r>
              <a:rPr lang="en-GB" dirty="0"/>
              <a:t>		not a ray of light I see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88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 smtClean="0"/>
              <a:t>Text: </a:t>
            </a:r>
            <a:r>
              <a:rPr lang="en-GB" sz="1000" i="1" dirty="0" smtClean="0"/>
              <a:t>Sing Psalms</a:t>
            </a:r>
            <a:r>
              <a:rPr lang="en-GB" sz="1000" dirty="0" smtClean="0"/>
              <a:t>, © Psalmody Committee, Free Church of Scotland, 2003</a:t>
            </a:r>
            <a:endParaRPr lang="en-NZ" sz="1000" dirty="0" smtClean="0"/>
          </a:p>
          <a:p>
            <a:pPr algn="r"/>
            <a:r>
              <a:rPr lang="en-GB" sz="1000" dirty="0" smtClean="0"/>
              <a:t>Tune: Henry G. Ley, 1887–1962</a:t>
            </a:r>
            <a:endParaRPr lang="en-NZ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For my soul is full of trouble,</a:t>
            </a:r>
            <a:endParaRPr lang="en-NZ" dirty="0"/>
          </a:p>
          <a:p>
            <a:r>
              <a:rPr lang="en-GB" dirty="0"/>
              <a:t>		and my life draws near to death.</a:t>
            </a:r>
            <a:endParaRPr lang="en-NZ" dirty="0"/>
          </a:p>
          <a:p>
            <a:r>
              <a:rPr lang="en-GB" dirty="0"/>
              <a:t>	Counted with the ones who perish,</a:t>
            </a:r>
            <a:endParaRPr lang="en-NZ" dirty="0"/>
          </a:p>
          <a:p>
            <a:r>
              <a:rPr lang="en-GB" dirty="0"/>
              <a:t>		I have neither strength nor breath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To the grave I am abandoned,</a:t>
            </a:r>
            <a:endParaRPr lang="en-NZ" dirty="0"/>
          </a:p>
          <a:p>
            <a:r>
              <a:rPr lang="en-GB" dirty="0"/>
              <a:t>		like the bodies lying there.</a:t>
            </a:r>
            <a:endParaRPr lang="en-NZ" dirty="0"/>
          </a:p>
          <a:p>
            <a:r>
              <a:rPr lang="en-GB" dirty="0"/>
              <a:t>	You remember them no longer;</a:t>
            </a:r>
            <a:endParaRPr lang="en-NZ" dirty="0"/>
          </a:p>
          <a:p>
            <a:r>
              <a:rPr lang="en-GB" dirty="0"/>
              <a:t>		they are cut off from your care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99686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In the lowest pit you cast me;</a:t>
            </a:r>
            <a:endParaRPr lang="en-NZ" dirty="0"/>
          </a:p>
          <a:p>
            <a:r>
              <a:rPr lang="en-GB" dirty="0"/>
              <a:t>		in the darkest depths am I.</a:t>
            </a:r>
            <a:endParaRPr lang="en-NZ" dirty="0"/>
          </a:p>
          <a:p>
            <a:r>
              <a:rPr lang="en-GB" dirty="0"/>
              <a:t>	For your wrath is heavy on me,</a:t>
            </a:r>
            <a:endParaRPr lang="en-NZ" dirty="0"/>
          </a:p>
          <a:p>
            <a:r>
              <a:rPr lang="en-GB" dirty="0"/>
              <a:t>		and beneath your waves I lie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312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Closest friends you’ve taken from me;</a:t>
            </a:r>
            <a:endParaRPr lang="en-NZ" dirty="0"/>
          </a:p>
          <a:p>
            <a:r>
              <a:rPr lang="en-GB" dirty="0"/>
              <a:t>		loathsome to them is my plight.</a:t>
            </a:r>
            <a:endParaRPr lang="en-NZ" dirty="0"/>
          </a:p>
          <a:p>
            <a:r>
              <a:rPr lang="en-GB" dirty="0"/>
              <a:t>	I am trapped – escape I cannot;</a:t>
            </a:r>
            <a:endParaRPr lang="en-NZ" dirty="0"/>
          </a:p>
          <a:p>
            <a:r>
              <a:rPr lang="en-GB" dirty="0"/>
              <a:t>		misery has dimmed my sight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79992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Daily,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I call upon you;</a:t>
            </a:r>
            <a:endParaRPr lang="en-NZ" dirty="0"/>
          </a:p>
          <a:p>
            <a:r>
              <a:rPr lang="en-GB" dirty="0"/>
              <a:t>		in your sight my hands I spread.</a:t>
            </a:r>
            <a:endParaRPr lang="en-NZ" dirty="0"/>
          </a:p>
          <a:p>
            <a:r>
              <a:rPr lang="en-GB" dirty="0"/>
              <a:t>	In the grave do you show wonders?</a:t>
            </a:r>
            <a:endParaRPr lang="en-NZ" dirty="0"/>
          </a:p>
          <a:p>
            <a:r>
              <a:rPr lang="en-GB" dirty="0"/>
              <a:t>		Are you worshipped by the dead</a:t>
            </a:r>
            <a:r>
              <a:rPr lang="en-GB" dirty="0" smtClean="0"/>
              <a:t>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52558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Is your love shown in Destruction –</a:t>
            </a:r>
            <a:endParaRPr lang="en-NZ" dirty="0"/>
          </a:p>
          <a:p>
            <a:r>
              <a:rPr lang="en-GB" dirty="0"/>
              <a:t>		in the grave your faithfulness?</a:t>
            </a:r>
            <a:endParaRPr lang="en-NZ" dirty="0"/>
          </a:p>
          <a:p>
            <a:r>
              <a:rPr lang="en-GB" dirty="0"/>
              <a:t>	Are your wonders known in darkness,</a:t>
            </a:r>
            <a:endParaRPr lang="en-NZ" dirty="0"/>
          </a:p>
          <a:p>
            <a:r>
              <a:rPr lang="en-GB" dirty="0"/>
              <a:t>		or in death your righteousness</a:t>
            </a:r>
            <a:r>
              <a:rPr lang="en-GB" dirty="0" smtClean="0"/>
              <a:t>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13049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8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But I cry to you for help,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at the dawn to you I pray.</a:t>
            </a:r>
            <a:endParaRPr lang="en-NZ" dirty="0"/>
          </a:p>
          <a:p>
            <a:r>
              <a:rPr lang="en-GB" dirty="0"/>
              <a:t>	Why,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do you reject me,</a:t>
            </a:r>
            <a:endParaRPr lang="en-NZ" dirty="0"/>
          </a:p>
          <a:p>
            <a:r>
              <a:rPr lang="en-GB" dirty="0"/>
              <a:t>		and why turn your face away</a:t>
            </a:r>
            <a:r>
              <a:rPr lang="en-GB" dirty="0" smtClean="0"/>
              <a:t>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50829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9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From my youth I’ve been afflicted;</a:t>
            </a:r>
            <a:endParaRPr lang="en-NZ" dirty="0"/>
          </a:p>
          <a:p>
            <a:r>
              <a:rPr lang="en-GB" dirty="0"/>
              <a:t>		death to me is always near.</a:t>
            </a:r>
            <a:endParaRPr lang="en-NZ" dirty="0"/>
          </a:p>
          <a:p>
            <a:r>
              <a:rPr lang="en-GB" dirty="0"/>
              <a:t>	I have undergone your terrors,</a:t>
            </a:r>
            <a:endParaRPr lang="en-NZ" dirty="0"/>
          </a:p>
          <a:p>
            <a:r>
              <a:rPr lang="en-GB" dirty="0"/>
              <a:t>		and I am in deep despair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93804316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58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2014-02-19T07:20:48Z</dcterms:created>
  <dcterms:modified xsi:type="dcterms:W3CDTF">2014-02-19T07:23:48Z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